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6"/>
  </p:notesMasterIdLst>
  <p:sldIdLst>
    <p:sldId id="256" r:id="rId2"/>
    <p:sldId id="257" r:id="rId3"/>
    <p:sldId id="259" r:id="rId4"/>
    <p:sldId id="261" r:id="rId5"/>
    <p:sldId id="260"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62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A19091-50D3-4CC6-9A0C-45FC00741015}" type="datetimeFigureOut">
              <a:rPr lang="tr-TR" smtClean="0"/>
              <a:t>16.06.2023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91718A-12A6-408C-BC44-4A78EA256030}" type="slidenum">
              <a:rPr lang="tr-TR" smtClean="0"/>
              <a:t>‹#›</a:t>
            </a:fld>
            <a:endParaRPr lang="tr-TR"/>
          </a:p>
        </p:txBody>
      </p:sp>
    </p:spTree>
    <p:extLst>
      <p:ext uri="{BB962C8B-B14F-4D97-AF65-F5344CB8AC3E}">
        <p14:creationId xmlns:p14="http://schemas.microsoft.com/office/powerpoint/2010/main" val="1532337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1718A-12A6-408C-BC44-4A78EA256030}" type="slidenum">
              <a:rPr lang="tr-TR" smtClean="0"/>
              <a:t>1</a:t>
            </a:fld>
            <a:endParaRPr lang="tr-TR"/>
          </a:p>
        </p:txBody>
      </p:sp>
    </p:spTree>
    <p:extLst>
      <p:ext uri="{BB962C8B-B14F-4D97-AF65-F5344CB8AC3E}">
        <p14:creationId xmlns:p14="http://schemas.microsoft.com/office/powerpoint/2010/main" val="4289541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16.06.2023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76083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23720DD-5B6D-40BF-8493-A6B52D484E6B}" type="datetimeFigureOut">
              <a:rPr lang="tr-TR" smtClean="0"/>
              <a:t>16.06.2023</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91234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23720DD-5B6D-40BF-8493-A6B52D484E6B}" type="datetimeFigureOut">
              <a:rPr lang="tr-TR" smtClean="0"/>
              <a:t>16.06.2023</a:t>
            </a:fld>
            <a:endParaRPr lang="tr-TR"/>
          </a:p>
        </p:txBody>
      </p:sp>
      <p:sp>
        <p:nvSpPr>
          <p:cNvPr id="5" name="Footer Placeholder 4"/>
          <p:cNvSpPr>
            <a:spLocks noGrp="1"/>
          </p:cNvSpPr>
          <p:nvPr>
            <p:ph type="ftr" sz="quarter" idx="11"/>
          </p:nvPr>
        </p:nvSpPr>
        <p:spPr/>
        <p:txBody>
          <a:bodyPr/>
          <a:lstStyle/>
          <a:p>
            <a:endParaRPr lang="tr-T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302176B-0E47-46AC-8F43-DAB4B8A37D06}" type="slidenum">
              <a:rPr lang="tr-TR" smtClean="0"/>
              <a:t>‹#›</a:t>
            </a:fld>
            <a:endParaRPr lang="tr-T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91517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A23720DD-5B6D-40BF-8493-A6B52D484E6B}" type="datetimeFigureOut">
              <a:rPr lang="tr-TR" smtClean="0"/>
              <a:t>16.06.2023</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77127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A23720DD-5B6D-40BF-8493-A6B52D484E6B}" type="datetimeFigureOut">
              <a:rPr lang="tr-TR" smtClean="0"/>
              <a:t>16.06.2023</a:t>
            </a:fld>
            <a:endParaRPr lang="tr-TR"/>
          </a:p>
        </p:txBody>
      </p:sp>
      <p:sp>
        <p:nvSpPr>
          <p:cNvPr id="6" name="Footer Placeholder 5"/>
          <p:cNvSpPr>
            <a:spLocks noGrp="1"/>
          </p:cNvSpPr>
          <p:nvPr>
            <p:ph type="ftr" sz="quarter" idx="11"/>
          </p:nvPr>
        </p:nvSpPr>
        <p:spPr/>
        <p:txBody>
          <a:bodyPr/>
          <a:lstStyle/>
          <a:p>
            <a:endParaRPr lang="tr-T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302176B-0E47-46AC-8F43-DAB4B8A37D06}" type="slidenum">
              <a:rPr lang="tr-TR" smtClean="0"/>
              <a:t>‹#›</a:t>
            </a:fld>
            <a:endParaRPr lang="tr-T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92645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A23720DD-5B6D-40BF-8493-A6B52D484E6B}" type="datetimeFigureOut">
              <a:rPr lang="tr-TR" smtClean="0"/>
              <a:t>16.06.2023</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603113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16.06.2023</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059854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16.06.2023</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3823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16.06.2023</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545281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23720DD-5B6D-40BF-8493-A6B52D484E6B}" type="datetimeFigureOut">
              <a:rPr lang="tr-TR" smtClean="0"/>
              <a:t>16.06.2023</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98952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16.06.2023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3533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16.06.2023</a:t>
            </a:fld>
            <a:endParaRPr lang="tr-TR"/>
          </a:p>
        </p:txBody>
      </p:sp>
      <p:sp>
        <p:nvSpPr>
          <p:cNvPr id="8" name="Footer Placeholder 7"/>
          <p:cNvSpPr>
            <a:spLocks noGrp="1"/>
          </p:cNvSpPr>
          <p:nvPr>
            <p:ph type="ftr" sz="quarter" idx="11"/>
          </p:nvPr>
        </p:nvSpPr>
        <p:spPr/>
        <p:txBody>
          <a:bodyPr/>
          <a:lstStyle/>
          <a:p>
            <a:endParaRPr lang="tr-T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26173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16.06.2023</a:t>
            </a:fld>
            <a:endParaRPr lang="tr-TR"/>
          </a:p>
        </p:txBody>
      </p:sp>
      <p:sp>
        <p:nvSpPr>
          <p:cNvPr id="4" name="Footer Placeholder 3"/>
          <p:cNvSpPr>
            <a:spLocks noGrp="1"/>
          </p:cNvSpPr>
          <p:nvPr>
            <p:ph type="ftr" sz="quarter" idx="11"/>
          </p:nvPr>
        </p:nvSpPr>
        <p:spPr/>
        <p:txBody>
          <a:bodyPr/>
          <a:lstStyle/>
          <a:p>
            <a:endParaRPr lang="tr-T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838249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16.06.2023</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59404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23720DD-5B6D-40BF-8493-A6B52D484E6B}" type="datetimeFigureOut">
              <a:rPr lang="tr-TR" smtClean="0"/>
              <a:t>16.06.2023</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287370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23720DD-5B6D-40BF-8493-A6B52D484E6B}" type="datetimeFigureOut">
              <a:rPr lang="tr-TR" smtClean="0"/>
              <a:t>16.06.2023</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043521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A23720DD-5B6D-40BF-8493-A6B52D484E6B}" type="datetimeFigureOut">
              <a:rPr lang="tr-TR" smtClean="0"/>
              <a:t>16.06.2023</a:t>
            </a:fld>
            <a:endParaRPr lang="tr-T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77047116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a:xfrm>
            <a:off x="395536" y="3556000"/>
            <a:ext cx="8208912" cy="2465287"/>
          </a:xfrm>
        </p:spPr>
        <p:txBody>
          <a:bodyPr>
            <a:normAutofit fontScale="55000" lnSpcReduction="20000"/>
          </a:bodyPr>
          <a:lstStyle/>
          <a:p>
            <a:endParaRPr lang="tr-TR" dirty="0"/>
          </a:p>
          <a:p>
            <a:endParaRPr lang="tr-TR" dirty="0"/>
          </a:p>
          <a:p>
            <a:endParaRPr lang="tr-TR" dirty="0"/>
          </a:p>
          <a:p>
            <a:endParaRPr lang="tr-TR" sz="4000" b="1" dirty="0">
              <a:solidFill>
                <a:schemeClr val="tx1"/>
              </a:solidFill>
            </a:endParaRPr>
          </a:p>
          <a:p>
            <a:endParaRPr lang="tr-TR" sz="4000" b="1" dirty="0">
              <a:solidFill>
                <a:schemeClr val="tx1"/>
              </a:solidFill>
            </a:endParaRPr>
          </a:p>
          <a:p>
            <a:r>
              <a:rPr lang="tr-TR" sz="11600" b="1" dirty="0">
                <a:solidFill>
                  <a:schemeClr val="tx1"/>
                </a:solidFill>
                <a:latin typeface="Algerian" pitchFamily="82" charset="0"/>
              </a:rPr>
              <a:t>MAVİSEL YENER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08720"/>
            <a:ext cx="7704856" cy="365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99732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dirty="0"/>
          </a:p>
        </p:txBody>
      </p:sp>
      <p:sp>
        <p:nvSpPr>
          <p:cNvPr id="2" name="İçerik Yer Tutucusu 1"/>
          <p:cNvSpPr>
            <a:spLocks noGrp="1"/>
          </p:cNvSpPr>
          <p:nvPr>
            <p:ph idx="1"/>
          </p:nvPr>
        </p:nvSpPr>
        <p:spPr>
          <a:xfrm>
            <a:off x="872067" y="1844824"/>
            <a:ext cx="7408333" cy="4281339"/>
          </a:xfrm>
        </p:spPr>
        <p:txBody>
          <a:bodyPr>
            <a:normAutofit fontScale="85000" lnSpcReduction="10000"/>
          </a:bodyPr>
          <a:lstStyle/>
          <a:p>
            <a:pPr marL="0" indent="0">
              <a:buNone/>
            </a:pPr>
            <a:r>
              <a:rPr lang="tr-TR" sz="3000" b="1" dirty="0">
                <a:solidFill>
                  <a:schemeClr val="tx1"/>
                </a:solidFill>
              </a:rPr>
              <a:t>Halen </a:t>
            </a:r>
            <a:r>
              <a:rPr lang="tr-TR" sz="3000" b="1" i="1" dirty="0">
                <a:solidFill>
                  <a:schemeClr val="tx1"/>
                </a:solidFill>
              </a:rPr>
              <a:t>Cumhuriyet</a:t>
            </a:r>
            <a:r>
              <a:rPr lang="tr-TR" sz="3000" b="1" dirty="0">
                <a:solidFill>
                  <a:schemeClr val="tx1"/>
                </a:solidFill>
              </a:rPr>
              <a:t> gazetesinin kitap ekinde inceleme ve eleştiri yazıları yazan </a:t>
            </a:r>
            <a:r>
              <a:rPr lang="tr-TR" sz="3000" b="1" dirty="0" err="1">
                <a:solidFill>
                  <a:schemeClr val="tx1"/>
                </a:solidFill>
              </a:rPr>
              <a:t>Mavisel</a:t>
            </a:r>
            <a:r>
              <a:rPr lang="tr-TR" sz="3000" b="1" dirty="0">
                <a:solidFill>
                  <a:schemeClr val="tx1"/>
                </a:solidFill>
              </a:rPr>
              <a:t> Yener’in öykü, masal ve şiirleri ilköğretim ders kitaplarında yer almaktadır. </a:t>
            </a:r>
          </a:p>
          <a:p>
            <a:pPr marL="0" indent="0">
              <a:buNone/>
            </a:pPr>
            <a:br>
              <a:rPr lang="tr-TR" sz="3200" b="1" dirty="0">
                <a:solidFill>
                  <a:schemeClr val="tx1"/>
                </a:solidFill>
              </a:rPr>
            </a:br>
            <a:r>
              <a:rPr lang="tr-TR" sz="3200" b="1" dirty="0">
                <a:solidFill>
                  <a:schemeClr val="tx1"/>
                </a:solidFill>
              </a:rPr>
              <a:t>Diş hekimliği ve yazarlığı birlikte yürüten yazar, evli ve iki çocuk annesidir. </a:t>
            </a:r>
          </a:p>
          <a:p>
            <a:pPr marL="0" indent="0">
              <a:buNone/>
            </a:pPr>
            <a:endParaRPr lang="tr-TR" sz="3200" b="1" dirty="0">
              <a:solidFill>
                <a:schemeClr val="tx1"/>
              </a:solidFill>
            </a:endParaRPr>
          </a:p>
          <a:p>
            <a:pPr marL="0" indent="0">
              <a:buNone/>
            </a:pPr>
            <a:r>
              <a:rPr lang="tr-TR" sz="3200" b="1" dirty="0">
                <a:solidFill>
                  <a:schemeClr val="tx1"/>
                </a:solidFill>
              </a:rPr>
              <a:t>Eserlerinden bazılarına kısaca göz atalım:</a:t>
            </a:r>
            <a:endParaRPr lang="tr-TR" sz="3000" b="1" dirty="0">
              <a:solidFill>
                <a:schemeClr val="tx1"/>
              </a:solidFill>
            </a:endParaRPr>
          </a:p>
          <a:p>
            <a:pPr marL="0" indent="0">
              <a:buNone/>
            </a:pPr>
            <a:endParaRPr lang="tr-TR" sz="3000" b="1" dirty="0">
              <a:solidFill>
                <a:schemeClr val="tx1"/>
              </a:solidFill>
            </a:endParaRPr>
          </a:p>
          <a:p>
            <a:endParaRPr lang="tr-TR" dirty="0"/>
          </a:p>
        </p:txBody>
      </p:sp>
    </p:spTree>
    <p:extLst>
      <p:ext uri="{BB962C8B-B14F-4D97-AF65-F5344CB8AC3E}">
        <p14:creationId xmlns:p14="http://schemas.microsoft.com/office/powerpoint/2010/main" val="531106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755576" y="260648"/>
            <a:ext cx="8229600" cy="1252728"/>
          </a:xfrm>
        </p:spPr>
        <p:txBody>
          <a:bodyPr/>
          <a:lstStyle/>
          <a:p>
            <a:endParaRPr lang="tr-TR" b="1" dirty="0">
              <a:solidFill>
                <a:schemeClr val="tx1"/>
              </a:solidFill>
            </a:endParaRPr>
          </a:p>
        </p:txBody>
      </p:sp>
      <p:pic>
        <p:nvPicPr>
          <p:cNvPr id="512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3429000"/>
            <a:ext cx="1956986" cy="285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257175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25" y="1195388"/>
            <a:ext cx="2571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260648"/>
            <a:ext cx="25781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7065" y="4437112"/>
            <a:ext cx="2012305" cy="210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9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476673"/>
            <a:ext cx="2364155"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1165" y="456894"/>
            <a:ext cx="2571750" cy="3116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32656"/>
            <a:ext cx="257175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090" y="3789040"/>
            <a:ext cx="2571750" cy="2795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3789040"/>
            <a:ext cx="2571750" cy="262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8" y="3789039"/>
            <a:ext cx="2571750" cy="2795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592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p:txBody>
          <a:bodyPr/>
          <a:lstStyle/>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257175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294851"/>
            <a:ext cx="2571750" cy="2342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94851"/>
            <a:ext cx="257175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25" y="2852936"/>
            <a:ext cx="2571750" cy="3050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8" y="3975398"/>
            <a:ext cx="257175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4378275"/>
            <a:ext cx="2571750" cy="233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833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60000">
            <a:off x="467544" y="306339"/>
            <a:ext cx="2556000" cy="290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729" y="3556636"/>
            <a:ext cx="257175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0141" y="306337"/>
            <a:ext cx="2571750" cy="3049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00000">
            <a:off x="6256668" y="3789040"/>
            <a:ext cx="257175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00000">
            <a:off x="107504" y="3789040"/>
            <a:ext cx="257175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00000">
            <a:off x="6228184" y="327304"/>
            <a:ext cx="2571750" cy="288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275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dirty="0"/>
          </a:p>
        </p:txBody>
      </p:sp>
      <p:sp>
        <p:nvSpPr>
          <p:cNvPr id="2" name="İçerik Yer Tutucusu 1"/>
          <p:cNvSpPr>
            <a:spLocks noGrp="1"/>
          </p:cNvSpPr>
          <p:nvPr>
            <p:ph idx="1"/>
          </p:nvPr>
        </p:nvSpPr>
        <p:spPr>
          <a:xfrm>
            <a:off x="683568" y="2204864"/>
            <a:ext cx="7408333" cy="3849291"/>
          </a:xfrm>
        </p:spPr>
        <p:txBody>
          <a:bodyPr>
            <a:normAutofit/>
          </a:bodyPr>
          <a:lstStyle/>
          <a:p>
            <a:pPr marL="0" indent="0">
              <a:buNone/>
            </a:pPr>
            <a:r>
              <a:rPr lang="tr-TR" sz="3000" b="1" dirty="0">
                <a:solidFill>
                  <a:schemeClr val="tx1"/>
                </a:solidFill>
                <a:latin typeface="+mj-lt"/>
                <a:cs typeface="Calibri" pitchFamily="34" charset="0"/>
              </a:rPr>
              <a:t>1962'de Ankara'da doğdu. 1984’te Ege Üniversitesi Diş Hekimliği Fakültesi’nden mezun oldu. Çocuk romanı, şiir, öykü, masal, radyo oyunu ve tiyatro gibi değişik türlerde altmışa yakın eser verdi. Çocuk ve gençlik edebiyatı alanında yazılmış pek çok yapıta editör olarak da imza attı. </a:t>
            </a:r>
          </a:p>
        </p:txBody>
      </p:sp>
    </p:spTree>
    <p:extLst>
      <p:ext uri="{BB962C8B-B14F-4D97-AF65-F5344CB8AC3E}">
        <p14:creationId xmlns:p14="http://schemas.microsoft.com/office/powerpoint/2010/main" val="393348273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dirty="0"/>
          </a:p>
        </p:txBody>
      </p:sp>
      <p:sp>
        <p:nvSpPr>
          <p:cNvPr id="2" name="İçerik Yer Tutucusu 1"/>
          <p:cNvSpPr>
            <a:spLocks noGrp="1"/>
          </p:cNvSpPr>
          <p:nvPr>
            <p:ph idx="1"/>
          </p:nvPr>
        </p:nvSpPr>
        <p:spPr/>
        <p:txBody>
          <a:bodyPr>
            <a:normAutofit/>
          </a:bodyPr>
          <a:lstStyle/>
          <a:p>
            <a:pPr marL="0" indent="0">
              <a:buNone/>
            </a:pPr>
            <a:r>
              <a:rPr lang="tr-TR" sz="3000" b="1" dirty="0">
                <a:solidFill>
                  <a:schemeClr val="tx1"/>
                </a:solidFill>
              </a:rPr>
              <a:t>TRT İzmir radyosunda, “Yüreğimizdeki Sesler” ve “Kitap Kurdu” isimli iki radyo programı hazırladı ve sundu. </a:t>
            </a:r>
          </a:p>
          <a:p>
            <a:pPr marL="0" indent="0">
              <a:buNone/>
            </a:pPr>
            <a:r>
              <a:rPr lang="tr-TR" sz="3200" b="1" dirty="0">
                <a:solidFill>
                  <a:schemeClr val="tx1"/>
                </a:solidFill>
              </a:rPr>
              <a:t>Edebiyatçılar Derneği, Yazarlar Sendikası, Dil Derneği ve P.E.N. Yazarlar Derneğinin üyesidir.</a:t>
            </a:r>
          </a:p>
          <a:p>
            <a:pPr marL="0" indent="0">
              <a:buNone/>
            </a:pPr>
            <a:endParaRPr lang="tr-TR" sz="3000" b="1" dirty="0">
              <a:solidFill>
                <a:schemeClr val="tx1"/>
              </a:solidFill>
            </a:endParaRPr>
          </a:p>
        </p:txBody>
      </p:sp>
    </p:spTree>
    <p:extLst>
      <p:ext uri="{BB962C8B-B14F-4D97-AF65-F5344CB8AC3E}">
        <p14:creationId xmlns:p14="http://schemas.microsoft.com/office/powerpoint/2010/main" val="2790252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24744"/>
            <a:ext cx="734481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78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a:xfrm>
            <a:off x="872067" y="1772816"/>
            <a:ext cx="7408333" cy="4608512"/>
          </a:xfrm>
        </p:spPr>
        <p:txBody>
          <a:bodyPr>
            <a:noAutofit/>
          </a:bodyPr>
          <a:lstStyle/>
          <a:p>
            <a:pPr marL="0" indent="0">
              <a:buNone/>
            </a:pPr>
            <a:br>
              <a:rPr lang="tr-TR" sz="2900" b="1" dirty="0">
                <a:solidFill>
                  <a:schemeClr val="tx1"/>
                </a:solidFill>
              </a:rPr>
            </a:br>
            <a:r>
              <a:rPr lang="tr-TR" sz="3000" b="1" dirty="0">
                <a:solidFill>
                  <a:schemeClr val="tx1"/>
                </a:solidFill>
              </a:rPr>
              <a:t>Yazar, Genel merkezi İzmir'de olan AIDS ile Mücadele Derneğinin yönetim kurulu üyesi, uyuşturucu ve AIDS konusunda eğitici eğitmeni olarak çalışmaktadır. Ayrıca çocuk yazını alanında atölye eğitmenliği de yapmaktadır.</a:t>
            </a:r>
          </a:p>
        </p:txBody>
      </p:sp>
    </p:spTree>
    <p:extLst>
      <p:ext uri="{BB962C8B-B14F-4D97-AF65-F5344CB8AC3E}">
        <p14:creationId xmlns:p14="http://schemas.microsoft.com/office/powerpoint/2010/main" val="136426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p:txBody>
          <a:bodyPr/>
          <a:lstStyle/>
          <a:p>
            <a:endParaRPr lang="tr-T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741682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4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323528" y="332656"/>
            <a:ext cx="8229600" cy="1252728"/>
          </a:xfrm>
        </p:spPr>
        <p:txBody>
          <a:bodyPr>
            <a:normAutofit/>
          </a:bodyPr>
          <a:lstStyle/>
          <a:p>
            <a:r>
              <a:rPr lang="tr-TR" b="1" dirty="0">
                <a:solidFill>
                  <a:schemeClr val="tx1"/>
                </a:solidFill>
              </a:rPr>
              <a:t>Aldığı Ödüller</a:t>
            </a:r>
          </a:p>
        </p:txBody>
      </p:sp>
      <p:sp>
        <p:nvSpPr>
          <p:cNvPr id="2" name="İçerik Yer Tutucusu 1"/>
          <p:cNvSpPr>
            <a:spLocks noGrp="1"/>
          </p:cNvSpPr>
          <p:nvPr>
            <p:ph idx="1"/>
          </p:nvPr>
        </p:nvSpPr>
        <p:spPr>
          <a:xfrm>
            <a:off x="872067" y="1484784"/>
            <a:ext cx="7408333" cy="4641379"/>
          </a:xfrm>
        </p:spPr>
        <p:txBody>
          <a:bodyPr>
            <a:noAutofit/>
          </a:bodyPr>
          <a:lstStyle/>
          <a:p>
            <a:r>
              <a:rPr lang="tr-TR" sz="3000" b="1" dirty="0">
                <a:solidFill>
                  <a:schemeClr val="tx1"/>
                </a:solidFill>
              </a:rPr>
              <a:t>Yeni Asır gazetesinin İçimizdeki Köşe Yazarları Ödülü (1998) </a:t>
            </a:r>
          </a:p>
          <a:p>
            <a:r>
              <a:rPr lang="tr-TR" sz="3000" b="1" dirty="0">
                <a:solidFill>
                  <a:schemeClr val="tx1"/>
                </a:solidFill>
              </a:rPr>
              <a:t>Evinden Kaçan Masal ile </a:t>
            </a:r>
            <a:r>
              <a:rPr lang="tr-TR" sz="3000" b="1" dirty="0" err="1">
                <a:solidFill>
                  <a:schemeClr val="tx1"/>
                </a:solidFill>
              </a:rPr>
              <a:t>Tömer</a:t>
            </a:r>
            <a:r>
              <a:rPr lang="tr-TR" sz="3000" b="1" dirty="0">
                <a:solidFill>
                  <a:schemeClr val="tx1"/>
                </a:solidFill>
              </a:rPr>
              <a:t> Anadili Masal Yarışması Ödülü (1999) </a:t>
            </a:r>
          </a:p>
          <a:p>
            <a:r>
              <a:rPr lang="tr-TR" sz="3000" b="1" dirty="0">
                <a:solidFill>
                  <a:schemeClr val="tx1"/>
                </a:solidFill>
              </a:rPr>
              <a:t>Su Yeşili öyküsü ile </a:t>
            </a:r>
            <a:r>
              <a:rPr lang="tr-TR" sz="3000" b="1" dirty="0" err="1">
                <a:solidFill>
                  <a:schemeClr val="tx1"/>
                </a:solidFill>
              </a:rPr>
              <a:t>Tömer</a:t>
            </a:r>
            <a:r>
              <a:rPr lang="tr-TR" sz="3000" b="1" dirty="0">
                <a:solidFill>
                  <a:schemeClr val="tx1"/>
                </a:solidFill>
              </a:rPr>
              <a:t> Anadili 2000'e Öyküler Yarışması Ödülü (2000)</a:t>
            </a:r>
          </a:p>
          <a:p>
            <a:r>
              <a:rPr lang="tr-TR" sz="3000" b="1" dirty="0">
                <a:solidFill>
                  <a:schemeClr val="tx1"/>
                </a:solidFill>
              </a:rPr>
              <a:t> "Üşengeç" adlı yapıtıyla Çocuk Mizah Öyküleri ödülünü (2001), Samim Kocagöz Öykü Birincilik Ödülü (2002), Ömer Seyfettin Öykü Birincilik Ödülü (2002)</a:t>
            </a:r>
          </a:p>
        </p:txBody>
      </p:sp>
    </p:spTree>
    <p:extLst>
      <p:ext uri="{BB962C8B-B14F-4D97-AF65-F5344CB8AC3E}">
        <p14:creationId xmlns:p14="http://schemas.microsoft.com/office/powerpoint/2010/main" val="174828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a:xfrm>
            <a:off x="872067" y="1844824"/>
            <a:ext cx="7408333" cy="4281339"/>
          </a:xfrm>
        </p:spPr>
        <p:txBody>
          <a:bodyPr>
            <a:noAutofit/>
          </a:bodyPr>
          <a:lstStyle/>
          <a:p>
            <a:r>
              <a:rPr lang="tr-TR" sz="3000" b="1" dirty="0">
                <a:solidFill>
                  <a:schemeClr val="tx1"/>
                </a:solidFill>
              </a:rPr>
              <a:t>"Kayıp Seslerin İzinde" romanıyla Çocuk romanı birincilik ödülü (2002)</a:t>
            </a:r>
          </a:p>
          <a:p>
            <a:r>
              <a:rPr lang="tr-TR" sz="3000" b="1" dirty="0">
                <a:solidFill>
                  <a:schemeClr val="tx1"/>
                </a:solidFill>
              </a:rPr>
              <a:t>"Mavi Zamanlar" adlı yapıtıyla Çocuk Romanı birincilik ödülü (2003)</a:t>
            </a:r>
          </a:p>
          <a:p>
            <a:r>
              <a:rPr lang="tr-TR" sz="3000" b="1" dirty="0">
                <a:solidFill>
                  <a:schemeClr val="tx1"/>
                </a:solidFill>
              </a:rPr>
              <a:t>Mavi Ay (</a:t>
            </a:r>
            <a:r>
              <a:rPr lang="tr-TR" sz="3000" b="1" dirty="0" err="1">
                <a:solidFill>
                  <a:schemeClr val="tx1"/>
                </a:solidFill>
              </a:rPr>
              <a:t>Aytül</a:t>
            </a:r>
            <a:r>
              <a:rPr lang="tr-TR" sz="3000" b="1" dirty="0">
                <a:solidFill>
                  <a:schemeClr val="tx1"/>
                </a:solidFill>
              </a:rPr>
              <a:t> Akal ile birlikte) ile Çocuk Edebiyatçıları Birliği Yılın Çocuk Şiiri Kitabı Ödülü(2004)</a:t>
            </a:r>
          </a:p>
          <a:p>
            <a:r>
              <a:rPr lang="tr-TR" sz="3000" b="1" dirty="0">
                <a:solidFill>
                  <a:schemeClr val="tx1"/>
                </a:solidFill>
              </a:rPr>
              <a:t> Ocakçı Gözleri isimli öyküsüyle İşçi Öyküleri ödülü (2005)</a:t>
            </a:r>
            <a:endParaRPr lang="tr-TR" sz="3000" dirty="0"/>
          </a:p>
        </p:txBody>
      </p:sp>
    </p:spTree>
    <p:extLst>
      <p:ext uri="{BB962C8B-B14F-4D97-AF65-F5344CB8AC3E}">
        <p14:creationId xmlns:p14="http://schemas.microsoft.com/office/powerpoint/2010/main" val="267757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772816"/>
            <a:ext cx="684076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409792"/>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168</TotalTime>
  <Words>292</Words>
  <Application>Microsoft Office PowerPoint</Application>
  <PresentationFormat>Ekran Gösterisi (4:3)</PresentationFormat>
  <Paragraphs>24</Paragraphs>
  <Slides>14</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vt:i4>
      </vt:variant>
    </vt:vector>
  </HeadingPairs>
  <TitlesOfParts>
    <vt:vector size="20" baseType="lpstr">
      <vt:lpstr>Algerian</vt:lpstr>
      <vt:lpstr>Arial</vt:lpstr>
      <vt:lpstr>Calibri</vt:lpstr>
      <vt:lpstr>Century Gothic</vt:lpstr>
      <vt:lpstr>Wingdings 3</vt:lpstr>
      <vt:lpstr>Duman</vt:lpstr>
      <vt:lpstr>PowerPoint Sunusu</vt:lpstr>
      <vt:lpstr>PowerPoint Sunusu</vt:lpstr>
      <vt:lpstr>PowerPoint Sunusu</vt:lpstr>
      <vt:lpstr>PowerPoint Sunusu</vt:lpstr>
      <vt:lpstr>PowerPoint Sunusu</vt:lpstr>
      <vt:lpstr>PowerPoint Sunusu</vt:lpstr>
      <vt:lpstr>Aldığı Ödüller</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Cicek.Parilti</dc:creator>
  <cp:lastModifiedBy>KAMİL KESKİN</cp:lastModifiedBy>
  <cp:revision>10</cp:revision>
  <dcterms:created xsi:type="dcterms:W3CDTF">2015-01-04T15:57:35Z</dcterms:created>
  <dcterms:modified xsi:type="dcterms:W3CDTF">2023-06-15T23:14:39Z</dcterms:modified>
</cp:coreProperties>
</file>