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5" r:id="rId11"/>
    <p:sldId id="266" r:id="rId12"/>
    <p:sldId id="278" r:id="rId13"/>
    <p:sldId id="267" r:id="rId14"/>
    <p:sldId id="276" r:id="rId15"/>
    <p:sldId id="268" r:id="rId16"/>
    <p:sldId id="275" r:id="rId17"/>
    <p:sldId id="270" r:id="rId18"/>
    <p:sldId id="271" r:id="rId19"/>
    <p:sldId id="274" r:id="rId20"/>
    <p:sldId id="272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63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4705C6F-DDC4-4E6E-BC47-A5645AD3BFD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8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B2B0-4139-4E7D-A45A-F95CFE4FB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23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42F4-89D7-4527-ABA5-6179C168B71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B38E-BAC8-4843-ACF6-3E613342360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5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B2B0-4139-4E7D-A45A-F95CFE4FBB0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30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3C8-52A0-48C1-A7EE-B1DD78D2CBBC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3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01C7-595B-4D25-9835-392681EF64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18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6C5-8760-415B-85F0-8C960D2ABD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69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D803-BCF0-49FB-AAEE-61C42B4C2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90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DAB-F909-4727-A581-84F28A3478B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3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7218-78D4-47FC-B60F-C2A7588C325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68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82B2B0-4139-4E7D-A45A-F95CFE4FB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63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249776"/>
            <a:ext cx="8820150" cy="2759075"/>
          </a:xfrm>
        </p:spPr>
        <p:txBody>
          <a:bodyPr/>
          <a:lstStyle/>
          <a:p>
            <a:r>
              <a:rPr lang="tr-TR" b="1" dirty="0"/>
              <a:t>Mustafa Kutlu ( 1947)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4000">
                <a:latin typeface="Comic Sans MS" pitchFamily="66" charset="0"/>
              </a:rPr>
              <a:t>Kimdir, Hayatı,</a:t>
            </a:r>
          </a:p>
          <a:p>
            <a:r>
              <a:rPr lang="tr-TR" sz="4000">
                <a:latin typeface="Comic Sans MS" pitchFamily="66" charset="0"/>
              </a:rPr>
              <a:t>Eserleri ve Edebi Kişiliği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Gazeteci, yazar ve televizyoncu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Yeni Şafak'ta yazdığı futbol yazıları yüzünden ilginç tepkiler alır.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O hikâyeci Mustafa Kutlu'dur.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Ekrem Işın ile beraber Kanal 7 Televizyonu'nda "İstanbul Tekkeleri" adıyla bir program yapar.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Büyük emek verdiği ve "Çölde açılan bir şemsiye" olarak nitelediği Dergâh Dergi Yönetimi"yle ödüllendirilir (1997).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Bitmeyen hikâye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Mustafa Kutlu, Türk hikâyeciliğine yeni bir soluk getirmiştir ve bu önemlidir.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Asıl önemlisiyse Kutlu'nun insanlığa, insanlığımıza kattığı insanlığıdır.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O ulaşılmaz birisi değildir. Haftanın her günü Dergâh'ta sizi ağırlamaya, sizinle hemhâl olmaya hazırdır.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Merhum Topçu Hoca'nın arayıp bulmamızı istediği "Kalabalıklar içindeki yalnız" (adam) sanki odur.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Bizden, bizden olduğu kadar da sizden biridir. Kırılgandır... İçine kapanıktır. 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Nüktedandır aynı zamanda zarif ve hoşgörülü... Ayrıntılara önem verir...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Estetik hayatında önemli bir yer tutar. Ayakları yere basan bir hayat anlayışı vardır.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Sanatı da öyledir.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Bir Anadolu insanıdır ve o kadar da bir İstanbul beyefendisi. Bu böyledir... Dolayısıyla bu hikâye burada bitmez... H.Y.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9001125" cy="1462088"/>
          </a:xfrm>
        </p:spPr>
        <p:txBody>
          <a:bodyPr/>
          <a:lstStyle/>
          <a:p>
            <a:r>
              <a:rPr lang="tr-TR" sz="3600" b="1"/>
              <a:t>Hikayeci Kutlu'nun özel yönleri</a:t>
            </a:r>
            <a:r>
              <a:rPr lang="tr-TR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Hikâyelerini bir oturuşta yazıyor. </a:t>
            </a:r>
            <a:br>
              <a:rPr lang="tr-TR" sz="2300"/>
            </a:br>
            <a:endParaRPr lang="tr-TR" sz="23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 Teknolojiyi sevmiyor, teknik âletlere mesafeli... </a:t>
            </a:r>
            <a:br>
              <a:rPr lang="tr-TR" sz="2300"/>
            </a:br>
            <a:endParaRPr lang="tr-TR" sz="23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 Hikâyelerinde olduğu kadar kendi hayatında da içe dönük bir insan. </a:t>
            </a:r>
            <a:br>
              <a:rPr lang="tr-TR" sz="2300"/>
            </a:br>
            <a:endParaRPr lang="tr-TR" sz="23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Sinemayı, fotoğraf çekmeyi, insanları dinlemeyi seviyor. </a:t>
            </a:r>
            <a:br>
              <a:rPr lang="tr-TR" sz="2300"/>
            </a:br>
            <a:endParaRPr lang="tr-TR" sz="23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 Demiryollarına özel alâkası var. Tirenleri çok seviyor. Bu konuda yazılmış "5402" isimli bir hikâyesi var ve hatıraları... </a:t>
            </a:r>
            <a:br>
              <a:rPr lang="tr-TR" sz="2300"/>
            </a:br>
            <a:endParaRPr lang="tr-TR" sz="23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300"/>
              <a:t>Balık tutmayı da seviyor. Bu sevginin burcunun "Balık" olmasıyla bir bağlantısı yok. </a:t>
            </a:r>
            <a:br>
              <a:rPr lang="tr-TR" sz="2300"/>
            </a:br>
            <a:endParaRPr lang="tr-TR" sz="2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16113"/>
            <a:ext cx="7772400" cy="43592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Yıllardır Maltepe sigarası içiyor; yazılarını Smith Corona marka daktiloyla yazıyor; işyerindeki masası bile yirmi yıllık.. </a:t>
            </a:r>
            <a:br>
              <a:rPr lang="tr-TR" sz="2200"/>
            </a:br>
            <a:r>
              <a:rPr lang="tr-TR" sz="22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Düzenli birisi.. </a:t>
            </a:r>
            <a:br>
              <a:rPr lang="tr-TR" sz="2200"/>
            </a:br>
            <a:r>
              <a:rPr lang="tr-TR" sz="22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Gezme tutkusu var. Göynük, Tosya, Şebinkarahisar, Birgi gibi yerleri gezip görmek istiyor. </a:t>
            </a:r>
            <a:br>
              <a:rPr lang="tr-TR" sz="2200"/>
            </a:br>
            <a:endParaRPr lang="tr-TR" sz="22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 Sıkı bir Fenerbahçe taraftarı. İlesam'da maç seyretmeyi ihmal etmiyor. </a:t>
            </a:r>
            <a:br>
              <a:rPr lang="tr-TR" sz="2200"/>
            </a:br>
            <a:endParaRPr lang="tr-TR" sz="22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 Kendi kitapları içinde en çok Yoksulluk İçimizde'yi seviyor. </a:t>
            </a:r>
            <a:br>
              <a:rPr lang="tr-TR" sz="2200"/>
            </a:br>
            <a:endParaRPr lang="tr-TR" sz="22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/>
              <a:t> Öğrencilik yıllarında futbol oynamış, şimdilerde de futbol yazıları yazıyor. </a:t>
            </a:r>
            <a:br>
              <a:rPr lang="tr-TR" sz="2200"/>
            </a:br>
            <a:endParaRPr lang="tr-TR" sz="2200"/>
          </a:p>
          <a:p>
            <a:pPr>
              <a:lnSpc>
                <a:spcPct val="80000"/>
              </a:lnSpc>
            </a:pPr>
            <a:endParaRPr lang="tr-TR"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Ressam; 60'lı yıllarda resim sergisi açmış. Uzun bir süredir ara verdiği resim çalışmalarına tekrar başladığı söyleniyor.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 Türk hikâyeciliğinde devrim yapmış biri olarak biliniyor.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Senarist; film yapılmış senaryoları var.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Akşamları sigara içmiyor, yürürken sigara içmeyi sevmiyor.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Masası her zaman tertipli...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 İşyerinde çiçek yetiştiriyor; bir domates bahçesi edinip orada domates yetiştirme hayali/ideali her daim var.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/>
              <a:t>Ayrıntılara önem veren biri. </a:t>
            </a:r>
            <a:br>
              <a:rPr lang="tr-TR" sz="2400"/>
            </a:br>
            <a:endParaRPr lang="tr-T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Konuşmak kadar insanları dinlemesini de seviyor.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Her zaman doğallıktan yana. Bu toprağın insanlarına, bu toprağın değerlerine düşkün.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Yaşayışı dahil her şeyde estetiğe önem veren biri.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Emrivakilere çok kızar zor sinirlenir.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Dayatma ve yönlendirmeyi hiç sevmez.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En çok sevdiği yemekler arasında yaprak dolması, bamya ve Erzurum usulü su böreği vardır </a:t>
            </a:r>
          </a:p>
          <a:p>
            <a:pPr>
              <a:lnSpc>
                <a:spcPct val="90000"/>
              </a:lnSpc>
            </a:pPr>
            <a:endParaRPr lang="tr-TR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Hikâyelerinden alıntılar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192213" y="20177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"Yola düştü mürit. Sanırsın yeşil ekine yel düştü..." (Mürit'ten).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"Gün ışığı kuşkonmazın minicik dalları arasından süzülerek uzanıyor, birkaç masa ve sandalyeyi beyaza boyadıktan sonra camlı dolaba ulaşıyordu. Bir demet gün ışığı." (Gün ışığı nereye 'den).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"Hep beni yazdın. "Mağlupken ordu, yaslı dururken bütün vatan". Şu sırıtkan tavşanı kurşunlayıp yeni bir sayfa açayım. Benim kronolojimi biliyor musun sen?" (Bu böyledir 'den).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Sözlerinden...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"Romanın yanında hikâye, dar sahada çalım atmak gibidir."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"Sözü mümkün olduğu kadar yoğunlaştırmak, aza indirmek taraftarıyım."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 "Benim yazdığım metinler çoğunlukla içe dönük metinlerdir. Kitaplarımın isimlerinde bile bu vardır."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"...Düzgün ve disiplinli bir yazı hayatım olmadı. Kahvelerde okudum, kahvelerde yazdım."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/>
              <a:t>"Sanat bize hakikati göstermez, hakikate giden yolda bir destek, bir heyecan, bir yardımcıdır o."</a:t>
            </a:r>
            <a:br>
              <a:rPr lang="tr-TR" sz="2400"/>
            </a:br>
            <a:endParaRPr lang="tr-TR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 "Ya tahammül Ya Sefer, kederle yoğrulmuş bir kitaptır. Her hesaplaşma gibi acıtır ruhumuzu."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Üçüncü kitabım Yokuşa Akan Sular kendi hikâyeme bir yöneliştir.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"Bu Böyledir‘ de dünyayı bir lunapark mazmunu ile ele aldım."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 "Türkiye'de sosyal ilimler mühendislik hizmetlerine yenik düşmüştür."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 "Edebiyatın sükunete, tefekküre, hasbî ilişkilere, ruh iklimine ihtiyacı var." </a:t>
            </a:r>
            <a:br>
              <a:rPr lang="tr-TR" sz="2400" dirty="0"/>
            </a:br>
            <a:endParaRPr lang="tr-TR" sz="2400" dirty="0"/>
          </a:p>
          <a:p>
            <a:pPr>
              <a:lnSpc>
                <a:spcPct val="80000"/>
              </a:lnSpc>
            </a:pP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416800" cy="936625"/>
          </a:xfrm>
        </p:spPr>
        <p:txBody>
          <a:bodyPr>
            <a:normAutofit fontScale="90000"/>
          </a:bodyPr>
          <a:lstStyle/>
          <a:p>
            <a:r>
              <a:rPr lang="tr-TR" sz="4000" b="1"/>
              <a:t>Büyülü dünya ve gezgin çocuk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Mustafa Kutlu, 6 Mart 1947'de Erzincan'ın </a:t>
            </a:r>
            <a:r>
              <a:rPr lang="tr-TR" sz="2400" dirty="0" err="1">
                <a:latin typeface="Comic Sans MS" pitchFamily="66" charset="0"/>
              </a:rPr>
              <a:t>Ilıç</a:t>
            </a:r>
            <a:r>
              <a:rPr lang="tr-TR" sz="2400" dirty="0">
                <a:latin typeface="Comic Sans MS" pitchFamily="66" charset="0"/>
              </a:rPr>
              <a:t> ilçesine bağlı </a:t>
            </a:r>
            <a:r>
              <a:rPr lang="tr-TR" sz="2400" dirty="0" err="1">
                <a:latin typeface="Comic Sans MS" pitchFamily="66" charset="0"/>
              </a:rPr>
              <a:t>Kuruçay</a:t>
            </a:r>
            <a:r>
              <a:rPr lang="tr-TR" sz="2400" dirty="0">
                <a:latin typeface="Comic Sans MS" pitchFamily="66" charset="0"/>
              </a:rPr>
              <a:t> nahiyesinde doğar.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Çocukluğu, babasının işi nedeniyle dolaşmakla geçer.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Çocuk Kutlu, hayatının bu devresinde, yeni yerlerle tanışır.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err="1">
                <a:latin typeface="Comic Sans MS" pitchFamily="66" charset="0"/>
              </a:rPr>
              <a:t>Cebesoy</a:t>
            </a:r>
            <a:r>
              <a:rPr lang="tr-TR" sz="2400" dirty="0">
                <a:latin typeface="Comic Sans MS" pitchFamily="66" charset="0"/>
              </a:rPr>
              <a:t> İstasyonu'nda "kara </a:t>
            </a:r>
            <a:r>
              <a:rPr lang="tr-TR" sz="2400" dirty="0" err="1">
                <a:latin typeface="Comic Sans MS" pitchFamily="66" charset="0"/>
              </a:rPr>
              <a:t>tiren"lere</a:t>
            </a:r>
            <a:r>
              <a:rPr lang="tr-TR" sz="2400" dirty="0">
                <a:latin typeface="Comic Sans MS" pitchFamily="66" charset="0"/>
              </a:rPr>
              <a:t> âşık olur. Fırat'ı tanır; karanlık geceleri süsleyen tiren düdüklerini ve kurt ulumalarını.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Gazocağı, radyo ve onların büyüsü süsler çocuk dünyasını. Hikâye böyle başlar...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Hikayeyle başladı, çizgi ile devam etti...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 Mustafa Kutlu sanat hayatına hikayeyle başladı. Bir yandan da, hikayeleri yayınlanan dergide desenler çizdi.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Mustafa Kutlu Eserleri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800" b="1">
                <a:latin typeface="Comic Sans MS" pitchFamily="66" charset="0"/>
              </a:rPr>
              <a:t>Hikaye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   Ortadaki Adam (1970),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Gönül İşi (1974),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Yokuşa Akan Sular (1979),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Yoksulluk İçimizde (1981),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Ya Tahammül Ya Sefer (1983),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Bu Böyledir (1990),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Sır (1990),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Arka kapak Yazıları (1995),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Hüzün ve Tesadüf (1998)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Uzun Hikâye (2000),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Beyhude Ömrüm (2001), </a:t>
            </a:r>
            <a:br>
              <a:rPr lang="tr-TR" sz="2400">
                <a:latin typeface="Comic Sans MS" pitchFamily="66" charset="0"/>
              </a:rPr>
            </a:br>
            <a:r>
              <a:rPr lang="tr-TR" sz="2400">
                <a:latin typeface="Comic Sans MS" pitchFamily="66" charset="0"/>
              </a:rPr>
              <a:t>Mavi Kuş (Hikaye 2002).</a:t>
            </a:r>
            <a:endParaRPr lang="tr-TR" sz="2400" b="1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tr-TR" sz="24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Deneme</a:t>
            </a:r>
            <a:r>
              <a:rPr lang="tr-TR"/>
              <a:t>:</a:t>
            </a:r>
            <a:br>
              <a:rPr lang="tr-TR"/>
            </a:br>
            <a:r>
              <a:rPr lang="tr-TR"/>
              <a:t>Akasya ve Mandolin (1999)</a:t>
            </a:r>
            <a:endParaRPr lang="tr-TR" b="1"/>
          </a:p>
          <a:p>
            <a:r>
              <a:rPr lang="tr-TR" b="1"/>
              <a:t>İnceleme</a:t>
            </a:r>
            <a:br>
              <a:rPr lang="tr-TR"/>
            </a:br>
            <a:r>
              <a:rPr lang="tr-TR"/>
              <a:t>Sabahattin Ali (1972)</a:t>
            </a:r>
            <a:br>
              <a:rPr lang="tr-TR"/>
            </a:br>
            <a:r>
              <a:rPr lang="tr-TR"/>
              <a:t>Sait</a:t>
            </a:r>
            <a:r>
              <a:rPr lang="tr-TR" b="1"/>
              <a:t> </a:t>
            </a:r>
            <a:r>
              <a:rPr lang="tr-TR"/>
              <a:t>Faik'in Hikaye Dünyası (1968)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Kütüphaneden futbola</a:t>
            </a:r>
            <a:r>
              <a:rPr lang="tr-TR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Kutlu, ilk arkadaşlarını yeni taşındıkları Erzincan'da edinir ve onlarla kapıları kitaplara açılan bir dünya kurar.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İki arkadaşı vardır: Ercüment ve Çağlayan.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İlkokul üçüncü sınıfta da savcının oğlu Tunç ile tanışır. Tunç'ta da Kutlu'nun rüyalarını süsleyen kalemlerden bir takım boya kalemi vardır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/>
              <a:t>Zor yıllar; 35 kuruşa sinema, sağ haflık ve Yılmaz abi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3495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Ortaokul ikinci sınıftayken babasını kaybeder. Annesine yardımcı olmak için yazları sebze halinde çalışır.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"Karpuz indirir ve kasa başına yüz para olmak üzere domates dizer.“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Sinemayla da bu yıllarda tanışır. Tercihi yerli filmlerdir.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Yine bu yıllarda futbola merak sarar. Mahalli Lig'de futbol oynar (sağ </a:t>
            </a:r>
            <a:r>
              <a:rPr lang="tr-TR" sz="2400" dirty="0" err="1">
                <a:latin typeface="Comic Sans MS" pitchFamily="66" charset="0"/>
              </a:rPr>
              <a:t>haf</a:t>
            </a:r>
            <a:r>
              <a:rPr lang="tr-TR" sz="2400" dirty="0">
                <a:latin typeface="Comic Sans MS" pitchFamily="66" charset="0"/>
              </a:rPr>
              <a:t>).</a:t>
            </a:r>
            <a:r>
              <a:rPr lang="tr-TR" sz="28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Bu merakı bu güne kadar devam eden Kutlu, Yeni Şafak'ta futbol yazıları yazar.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Fenerbahçeli olmasını mahallenin bıçkınlarından "Yılmaz abiye borçludur.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Liseye başladığı yıllarda, kimsenin tesiri olmaksızın namaz kılmaya başlar. Hikâye derinlik kazanır...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Erzurumlu yıllar; Hareketli yıllar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1963 yılında liseyi bitirir. Güzel Sanatlar Akademisi'ne girmek ister, tam kaydolacakken bundan vazgeçer.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Güzel sanatlar iyidir ve fakat oranın atmosferi Kutlu'nun bünyesine pek uyacak gibi değildir.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Erzurum Atatürk Üniversitesi Edebiyat Fakültesi'ne kaydolur.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Resim merakı bu yıllara kadar devam etmiştir. İki arkadaşıyla birlikte Halk Eğitim Salonu'nda bir resim sergisi açar.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"O"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Bir gün Orhan </a:t>
            </a:r>
            <a:r>
              <a:rPr lang="tr-TR" sz="2400" dirty="0" err="1"/>
              <a:t>Okay</a:t>
            </a:r>
            <a:r>
              <a:rPr lang="tr-TR" sz="2400" dirty="0"/>
              <a:t> Hoca'nın odasında Hareket dergisinin sahibi Ezel </a:t>
            </a:r>
            <a:r>
              <a:rPr lang="tr-TR" sz="2400" dirty="0" err="1"/>
              <a:t>Erverdi'yle</a:t>
            </a:r>
            <a:r>
              <a:rPr lang="tr-TR" sz="2400" dirty="0"/>
              <a:t> karşılaşır.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Bu karşılaşma Mustafa Kutlu'nun yeni ufuklara açılmasını sağlar çünkü Ezel </a:t>
            </a:r>
            <a:r>
              <a:rPr lang="tr-TR" sz="2400" dirty="0" err="1"/>
              <a:t>Erverdi</a:t>
            </a:r>
            <a:r>
              <a:rPr lang="tr-TR" sz="24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Gönderilen ilk desen Hareket'in 28. sayısının kapağında yayımlanır.).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Uzunca bir süre, desenleri ve özellikle de hikâyeleri bu dergide gözükür. Yayımlanan ilk hikâyesinin adı "O..."dur. (Hareket sayı: 29 Mayıs 1968).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Kısa süren memuriyet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16113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Üniversiteyi 1968 yılında bitiren Kutlu, 1969 yılında, Erzincan'da Sevgi Hanım'la evlenir.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Evlilikle beraber mesleğine, öğretmenliğe başlar.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1974 yılında öğretmenliği bırakır. 1979-1982 yılları arasında Hareket'in </a:t>
            </a:r>
            <a:r>
              <a:rPr lang="tr-TR" sz="2400" dirty="0" err="1">
                <a:latin typeface="Comic Sans MS" pitchFamily="66" charset="0"/>
              </a:rPr>
              <a:t>yazıişleri</a:t>
            </a:r>
            <a:r>
              <a:rPr lang="tr-TR" sz="2400" dirty="0">
                <a:latin typeface="Comic Sans MS" pitchFamily="66" charset="0"/>
              </a:rPr>
              <a:t> müdürlüğünü yapar.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. Bu yıllarda hikâyeleri kitaplaşmaya devam eden Kutlu, Yoksulluk İçimizde (1981)..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/>
              <a:t>Hareket'ten Dergâh'a; İçimizdeki yoksulluktan Sır‘ a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852935"/>
            <a:ext cx="8675687" cy="327957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Bunların yanı sıra Kutlu, 1977'de kurulan Dergâh Yayınları'nda da çalışmaktadır.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Bu yayınevinin yayımladığı sekiz ciltlik Türk Dili ve Edebiyatı Ansiklopedisi'nin 2. cildinden itibaren yayım yönetimini üstlenir, bu ansiklopediye maddeler yazar.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Bir taraftan da yayımlanan birçok kitabın kapak tasarımını yapar.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/>
              <a:t>Kendi ifadesine göre hikâyelerini bir oturuşta; kahvehanelerde yazar.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1332</Words>
  <Application>Microsoft Office PowerPoint</Application>
  <PresentationFormat>Ekran Gösterisi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Comic Sans MS</vt:lpstr>
      <vt:lpstr>Gill Sans MT</vt:lpstr>
      <vt:lpstr>Wingdings</vt:lpstr>
      <vt:lpstr>Galeri</vt:lpstr>
      <vt:lpstr>Mustafa Kutlu ( 1947)  </vt:lpstr>
      <vt:lpstr>Büyülü dünya ve gezgin çocuk</vt:lpstr>
      <vt:lpstr>Kütüphaneden futbola </vt:lpstr>
      <vt:lpstr>Zor yıllar; 35 kuruşa sinema, sağ haflık ve Yılmaz abi</vt:lpstr>
      <vt:lpstr>PowerPoint Sunusu</vt:lpstr>
      <vt:lpstr>Erzurumlu yıllar; Hareketli yıllar</vt:lpstr>
      <vt:lpstr>"O" </vt:lpstr>
      <vt:lpstr>Kısa süren memuriyet </vt:lpstr>
      <vt:lpstr>Hareket'ten Dergâh'a; İçimizdeki yoksulluktan Sır‘ a </vt:lpstr>
      <vt:lpstr>Gazeteci, yazar ve televizyoncu </vt:lpstr>
      <vt:lpstr>Bitmeyen hikâye </vt:lpstr>
      <vt:lpstr>PowerPoint Sunusu</vt:lpstr>
      <vt:lpstr>Hikayeci Kutlu'nun özel yönleri </vt:lpstr>
      <vt:lpstr>PowerPoint Sunusu</vt:lpstr>
      <vt:lpstr>PowerPoint Sunusu</vt:lpstr>
      <vt:lpstr>PowerPoint Sunusu</vt:lpstr>
      <vt:lpstr>Hikâyelerinden alıntılar </vt:lpstr>
      <vt:lpstr>Sözlerinden... </vt:lpstr>
      <vt:lpstr>PowerPoint Sunusu</vt:lpstr>
      <vt:lpstr>Hikayeyle başladı, çizgi ile devam etti... </vt:lpstr>
      <vt:lpstr>Mustafa Kutlu Eserleri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Hazırlayan</dc:title>
  <dc:creator>ogrenci</dc:creator>
  <cp:lastModifiedBy>KAMİL KESKİN</cp:lastModifiedBy>
  <cp:revision>3</cp:revision>
  <dcterms:created xsi:type="dcterms:W3CDTF">2010-12-31T07:10:49Z</dcterms:created>
  <dcterms:modified xsi:type="dcterms:W3CDTF">2023-06-15T23:15:08Z</dcterms:modified>
</cp:coreProperties>
</file>